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3719C-2F43-4ED1-B914-34DD83818A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E5392-1267-4482-BC23-CBD23AC96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D0007-8801-451F-8981-906ADE8B0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CF19D-D0BC-4168-9EE2-15CB368ED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7FF20-522A-4C3F-BF8A-63A47D4B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8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F62DF-D64C-49F7-A5D0-91952EB62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E0058-7374-4085-BD07-DBABA9CBA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D153D-966C-4A07-8C43-C0798C538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6D787-0F7D-4BCC-9120-ABD204002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B7026-2F11-4510-AC75-AA296060A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18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1DB04-7D95-47CD-A968-6D72186D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E62C8-FFA1-4AA2-AFAA-A412017EC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6B43E-A931-4284-9A4F-7361CDE8F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082F9-A7BD-4FAD-8BB6-51D19CBDD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AF76A-6BFA-405D-A7DD-D70B16695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179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EBEE9-731E-4A3E-A190-3818FE123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4B281-9166-41AA-80C2-00E845C9AF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948AFE-975E-4620-ACFF-9C5BB3D28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C5A81C-C0B8-49F5-8F39-BFE124D96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0DA51F-776C-4377-AD2C-B41448AB3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BD1E3E-D490-4038-B611-2E4C10ED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5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55F06-5EBF-4BD4-BD36-32B7BA69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543EC-6AC2-45E9-AF8F-3B6AD0332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9D772-E2BC-45ED-9B28-E3ADCE644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7936A9-42FE-4614-9137-F080D7D84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3A9493-92C1-4C40-BC7D-8D3C6DAF03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2BABD2-BEC9-4B5B-9720-883EFA40F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0D9822-AB95-42A2-83FA-0EDE35EA0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FC9141-FB72-4E1C-B4C4-9A04FEBD7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063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5E50A-C389-43AE-BCAB-CB2983231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B2B2B3-F9E9-422C-934F-509A78C57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3ACBD2-729B-4422-AAD1-65BF5042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D84321-738E-4FB0-8B2D-03FC75211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7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FDB9B2-EAC4-4382-8CA4-B6D85E23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CEBF5-95F6-44AE-8E51-4CCF124EC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F127F-1CA4-41C8-A8DF-7FA31B36C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86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E94CD-634F-4AF2-99C1-1D051B088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78511-6D62-4926-8D56-0DF031EB1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94A0F-9079-41AB-93E2-B7FAAAEE0C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EC1C14-4B76-4E8F-A139-F3665AEB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75BE9-3A7C-49A0-937F-E393B3DDF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91CC0-EEAF-450E-9AA9-29BD61205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79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7999A-BFFA-48DE-98A4-CC46093FE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54402E-C098-4842-B954-6B92B9A2E0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73314-70D4-4D38-8C6B-35011E503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8CC835-F963-4164-8595-C0079C230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5C603-B388-44D7-9CD5-93FCF3466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0BF65-8948-433F-9463-78D4A56AD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33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920C7-8532-4CDD-BADD-AC30815B5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44BDD6-3A8C-47D7-A2E3-1705D96A2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21DAF-0E52-4CBA-9CF9-4E986A5EC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EF8DC-8C52-47C1-ACF9-99577DC50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C1CF6-4637-4795-BA71-66DCBFD56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03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821F51-C8D3-492C-AE9B-6246FB06C0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61D50A-8C87-4ED3-9492-048464F20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A8209-611A-4810-AC36-64E2B0B11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E4A4A-2F41-4E8A-A56D-35CCAF8E4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D99F1-48DE-4FF1-9D0F-1E5128D7D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17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733686-BE38-48DA-A6F4-A6C245997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9AC1A-4EFE-4934-8988-9FDAFDF8F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CF7C6-9D31-4F13-9E0D-588EBD22CB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31979-195C-4969-87B4-32E96F5F71C7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477F7-8687-40C6-A331-37C19C1E6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61506-C5FF-43E6-8343-2B30A85105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44114-2A2B-4FBC-8C67-6610190D4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112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313F6F-2F46-478F-B065-C924CAEE9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4" y="209885"/>
            <a:ext cx="11145611" cy="64382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F56A6F-7CC8-4DAE-918D-A84BC9E6B92C}"/>
              </a:ext>
            </a:extLst>
          </p:cNvPr>
          <p:cNvSpPr txBox="1"/>
          <p:nvPr/>
        </p:nvSpPr>
        <p:spPr>
          <a:xfrm>
            <a:off x="764412" y="2587083"/>
            <a:ext cx="447802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sz="4800" dirty="0"/>
              <a:t>Do you see an </a:t>
            </a:r>
          </a:p>
          <a:p>
            <a:pPr algn="ctr"/>
            <a:r>
              <a:rPr lang="en-NZ" sz="4800" dirty="0"/>
              <a:t>Old Woman,</a:t>
            </a:r>
          </a:p>
          <a:p>
            <a:pPr algn="ctr"/>
            <a:r>
              <a:rPr lang="en-NZ" sz="4800" dirty="0"/>
              <a:t>Or a Young Lady?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0131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EE4251-4DF6-4F33-867B-365439C08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117" y="174362"/>
            <a:ext cx="8143292" cy="58166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4093E3-6105-4AEF-8769-80430FA53000}"/>
              </a:ext>
            </a:extLst>
          </p:cNvPr>
          <p:cNvSpPr txBox="1"/>
          <p:nvPr/>
        </p:nvSpPr>
        <p:spPr>
          <a:xfrm>
            <a:off x="1584556" y="5914197"/>
            <a:ext cx="95471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4400" dirty="0"/>
              <a:t>How Many Legs does the Elephant have?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4498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B6E40F-8403-4720-A47A-56E243199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840" y="335903"/>
            <a:ext cx="8294915" cy="46658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F1E912-490C-4790-969F-256CCFA7C8E5}"/>
              </a:ext>
            </a:extLst>
          </p:cNvPr>
          <p:cNvSpPr txBox="1"/>
          <p:nvPr/>
        </p:nvSpPr>
        <p:spPr>
          <a:xfrm>
            <a:off x="2845837" y="5505062"/>
            <a:ext cx="53417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4400" dirty="0"/>
              <a:t>How many black dots?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0387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2C670E9-6C5F-466E-9D74-2E04E9FF4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54810" y="0"/>
            <a:ext cx="7599533" cy="5521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A5AE87-BDB1-4EB2-88DA-2D48A6E11B12}"/>
              </a:ext>
            </a:extLst>
          </p:cNvPr>
          <p:cNvSpPr txBox="1"/>
          <p:nvPr/>
        </p:nvSpPr>
        <p:spPr>
          <a:xfrm>
            <a:off x="2654810" y="5784980"/>
            <a:ext cx="831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Is Rectangle the same colour at both ends?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FD600A-D3DE-4AFB-9DC4-C14C3617F0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993" y="2406074"/>
            <a:ext cx="6563835" cy="72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1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D91AD6-9F69-4C1C-BEB2-4CC75C703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943" y="110039"/>
            <a:ext cx="5861635" cy="58616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6FCAD4-443D-4A3B-9E3B-156BBDD3D98A}"/>
              </a:ext>
            </a:extLst>
          </p:cNvPr>
          <p:cNvSpPr txBox="1"/>
          <p:nvPr/>
        </p:nvSpPr>
        <p:spPr>
          <a:xfrm>
            <a:off x="3048875" y="5971674"/>
            <a:ext cx="5245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Stare at the black ” +” </a:t>
            </a:r>
          </a:p>
        </p:txBody>
      </p:sp>
    </p:spTree>
    <p:extLst>
      <p:ext uri="{BB962C8B-B14F-4D97-AF65-F5344CB8AC3E}">
        <p14:creationId xmlns:p14="http://schemas.microsoft.com/office/powerpoint/2010/main" val="277356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40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Slade</dc:creator>
  <cp:lastModifiedBy>lisa Slade</cp:lastModifiedBy>
  <cp:revision>4</cp:revision>
  <dcterms:created xsi:type="dcterms:W3CDTF">2019-04-05T01:06:26Z</dcterms:created>
  <dcterms:modified xsi:type="dcterms:W3CDTF">2019-04-05T02:20:05Z</dcterms:modified>
</cp:coreProperties>
</file>