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85" d="100"/>
          <a:sy n="85" d="100"/>
        </p:scale>
        <p:origin x="90" y="7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0AFC02-1EC4-486B-8F92-ABE77298286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AEF332D-232A-4E8D-AFA7-D063FB15493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5A44E68-F2C6-4A04-9E7A-4B60C42D3A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4082E8-8E00-4435-BEF7-DAB35F4A6F94}" type="datetimeFigureOut">
              <a:rPr lang="en-US" smtClean="0"/>
              <a:t>3/13/2019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DBD34B-405C-4F87-A77C-0E1A00519A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8DCCC3D-FAD6-481F-9F9B-7447EFE374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E938D5-D586-464B-BE2A-9646CD196E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46676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E9E457-1B45-4B19-B420-1A1084DC93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1A539D-72E6-4709-B1A4-0B1F009244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D13B29-E11E-4875-8A7B-8E10D1DC59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4082E8-8E00-4435-BEF7-DAB35F4A6F94}" type="datetimeFigureOut">
              <a:rPr lang="en-US" smtClean="0"/>
              <a:t>3/13/2019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748F54-4B8B-4749-A10E-F9AC47BCD2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E2D631-1180-40A1-8175-D046BEFD3A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E938D5-D586-464B-BE2A-9646CD196E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40022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DFB951-648B-4F67-B785-0344713608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C0F2985-32BD-4703-91EF-4EFCACEFDB8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3041CA-4C90-4642-9350-5528FD922B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4082E8-8E00-4435-BEF7-DAB35F4A6F94}" type="datetimeFigureOut">
              <a:rPr lang="en-US" smtClean="0"/>
              <a:t>3/13/2019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BA827A-B8DE-46CC-A5FE-F52E0649C8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8B85BF9-BDDA-4B10-9953-F3DF673DE4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E938D5-D586-464B-BE2A-9646CD196E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71432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32FB53-C6BA-4BFE-8D0E-22126622DE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3214E7-0B53-48C2-84AB-C9100313752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CB8A6CF-4EDF-49C1-A49A-E8249D17CC1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E0344D2-E172-4DDF-B51D-B96CF05B84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4082E8-8E00-4435-BEF7-DAB35F4A6F94}" type="datetimeFigureOut">
              <a:rPr lang="en-US" smtClean="0"/>
              <a:t>3/13/2019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A3C519C-AC16-4A88-80A2-499B1E995B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A98C282-D9DE-462C-A816-AB50849D52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E938D5-D586-464B-BE2A-9646CD196E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31384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1CB75A-D965-4593-9069-4F3F416A85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32E59C3-B4C2-4D2B-9336-66F25FF3A97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AA1EFB2-D8B0-4206-AAF8-57007BC47CA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AB0E0B8-62A3-47BD-B21A-621FA4C67F7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4EB64D7-2ABA-44E1-8916-82B0FD9A92C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88D8F86-C039-472D-B450-F5970E7160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4082E8-8E00-4435-BEF7-DAB35F4A6F94}" type="datetimeFigureOut">
              <a:rPr lang="en-US" smtClean="0"/>
              <a:t>3/13/2019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BA79FC5-A491-4F85-9A88-DDE1C9B244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4C6214E-B694-4148-8EAB-C13A848843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E938D5-D586-464B-BE2A-9646CD196E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08509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CFD7D2-1889-43A0-9901-1027D81882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969A638-607A-4A97-A153-9097457902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4082E8-8E00-4435-BEF7-DAB35F4A6F94}" type="datetimeFigureOut">
              <a:rPr lang="en-US" smtClean="0"/>
              <a:t>3/13/2019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A10031F-DC23-42AB-A9F6-D194E0CFCC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422A817-2204-4AF2-A6A0-721A5D2ED3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E938D5-D586-464B-BE2A-9646CD196E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98727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E1B6C8E-B0BE-4D0D-BC7D-AE45B2F897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4082E8-8E00-4435-BEF7-DAB35F4A6F94}" type="datetimeFigureOut">
              <a:rPr lang="en-US" smtClean="0"/>
              <a:t>3/13/2019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12D7917-20F0-4351-B5A4-4C99886A29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5B5818E-E55F-4D60-B42B-2889056C25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E938D5-D586-464B-BE2A-9646CD196E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33659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297474-A421-401D-BDE3-E8E6FE8EF2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8C060A-80B8-45E4-87E5-FED77E9417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0D013F7-93BF-4A8F-99E2-D815DF2233A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6E7B620-0515-45EF-8798-2E52A4FD43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4082E8-8E00-4435-BEF7-DAB35F4A6F94}" type="datetimeFigureOut">
              <a:rPr lang="en-US" smtClean="0"/>
              <a:t>3/13/2019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6C48238-F6CF-401E-949E-66E78EF10B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268FEFA-A00F-48D5-94D1-FC62AF69C3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E938D5-D586-464B-BE2A-9646CD196E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29853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AE1A34-81FA-4935-B3BA-C86ED5091A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7FDBF9A-E940-41D8-816E-69D1D9EA354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18974FD-37CF-4556-ADDC-D5B00C1AACA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5CAF7E4-77A4-447F-BAFF-D56B8CF0AE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4082E8-8E00-4435-BEF7-DAB35F4A6F94}" type="datetimeFigureOut">
              <a:rPr lang="en-US" smtClean="0"/>
              <a:t>3/13/2019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C2A4FC8-8F04-4CAA-9994-CF9E94FB8E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42C8002-EF66-4F8F-9283-9EB9C69DE4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E938D5-D586-464B-BE2A-9646CD196E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03304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4F94F7-6506-4E45-A524-CA25AB9502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9A2B7DF-114F-465D-9B84-1AD190B09EE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949D22-2E0F-4F46-BE65-E4D98B785E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4082E8-8E00-4435-BEF7-DAB35F4A6F94}" type="datetimeFigureOut">
              <a:rPr lang="en-US" smtClean="0"/>
              <a:t>3/13/2019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BB118C-1D0A-47C7-8A4B-4CDE795AE3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03C020A-EEDC-405A-9CDC-E6B51359E4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E938D5-D586-464B-BE2A-9646CD196E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79728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DECC714-5A4D-47FD-8305-18D31A86EA6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97F76D6-1446-475A-8880-ABB9ABB891A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7FD9C5-D76C-4E5B-A8B9-37A9515DE3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4082E8-8E00-4435-BEF7-DAB35F4A6F94}" type="datetimeFigureOut">
              <a:rPr lang="en-US" smtClean="0"/>
              <a:t>3/13/2019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11D43F-88B7-4FA4-94EE-6862EB1FFE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EAB8D6E-63B5-443B-B75F-A44163DA68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E938D5-D586-464B-BE2A-9646CD196E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48121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768A08B-052A-4A9E-842B-BFE3F7FA10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5A0C118-B806-4287-B22F-39C0DE35F8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8BDB77-06DA-4522-B467-B5A615D89C6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4082E8-8E00-4435-BEF7-DAB35F4A6F94}" type="datetimeFigureOut">
              <a:rPr lang="en-US" smtClean="0"/>
              <a:t>3/13/2019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2436FA-AB6F-420C-A9EA-7141046B53D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0AF82CF-DB75-4FEA-B8AC-67338FE06E6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E938D5-D586-464B-BE2A-9646CD196E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9970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D023EA2-7AE9-4BBA-A5F2-6733CE6999D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2704" r="52245"/>
          <a:stretch/>
        </p:blipFill>
        <p:spPr>
          <a:xfrm>
            <a:off x="429208" y="177282"/>
            <a:ext cx="4273420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52AD317-BEB2-445D-846C-AD7BF315B0E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2424" t="9251" r="19336" b="67891"/>
          <a:stretch/>
        </p:blipFill>
        <p:spPr>
          <a:xfrm>
            <a:off x="5253133" y="335901"/>
            <a:ext cx="5561047" cy="253185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1B77A35-8DE7-45AE-9653-955E94E15EB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1811" t="33877" r="17271" b="41816"/>
          <a:stretch/>
        </p:blipFill>
        <p:spPr>
          <a:xfrm>
            <a:off x="5030563" y="2867758"/>
            <a:ext cx="6006186" cy="2655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73999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4692838-83AF-4DF2-9303-37F10578ADB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1863" t="2585" r="49566" b="2857"/>
          <a:stretch/>
        </p:blipFill>
        <p:spPr>
          <a:xfrm>
            <a:off x="261257" y="186612"/>
            <a:ext cx="4702628" cy="6484776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3BD28FCF-D659-4906-8932-9545401687C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2041" t="9659" r="16581" b="72246"/>
          <a:stretch/>
        </p:blipFill>
        <p:spPr>
          <a:xfrm>
            <a:off x="5401740" y="375534"/>
            <a:ext cx="5723941" cy="185679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3882990-4A40-4A89-A8A6-B56F1A74DFA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1352" t="28027" r="17194" b="54014"/>
          <a:stretch/>
        </p:blipFill>
        <p:spPr>
          <a:xfrm>
            <a:off x="5260411" y="2148351"/>
            <a:ext cx="6006597" cy="192912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3F03F83-A381-43BF-B450-62B0FF091B8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52500" t="47891" r="22091" b="39456"/>
          <a:stretch/>
        </p:blipFill>
        <p:spPr>
          <a:xfrm>
            <a:off x="5401740" y="4161453"/>
            <a:ext cx="5197152" cy="14558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55454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9918536-359C-4FA5-B5CB-DA859A8AC72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2245" t="3809" r="51327" b="1089"/>
          <a:stretch/>
        </p:blipFill>
        <p:spPr>
          <a:xfrm>
            <a:off x="382555" y="167951"/>
            <a:ext cx="4441371" cy="6522098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E9EC7A4-A68D-4F76-89F1-C5E3A586248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1199" t="8027" r="15969" b="66667"/>
          <a:stretch/>
        </p:blipFill>
        <p:spPr>
          <a:xfrm>
            <a:off x="5122505" y="298579"/>
            <a:ext cx="6456181" cy="279918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F3CB658A-1678-4B47-9709-B4B24060E34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1505" t="32245" r="16659" b="45170"/>
          <a:stretch/>
        </p:blipFill>
        <p:spPr>
          <a:xfrm>
            <a:off x="5122505" y="2929812"/>
            <a:ext cx="5845679" cy="23326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32386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2C6C6F3-DA58-44F0-8FAC-B6E3B18568E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1939" t="7347" r="50637"/>
          <a:stretch/>
        </p:blipFill>
        <p:spPr>
          <a:xfrm>
            <a:off x="522515" y="345232"/>
            <a:ext cx="4562669" cy="635414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3A3EDD07-7A80-44A4-9461-F0C8396E87E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1735" t="11021" r="20638" b="72653"/>
          <a:stretch/>
        </p:blipFill>
        <p:spPr>
          <a:xfrm>
            <a:off x="5629099" y="345232"/>
            <a:ext cx="5866550" cy="1950099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4BE6045-6D9E-43B1-986B-67148D8FD42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1882" t="28163" r="26301" b="53606"/>
          <a:stretch/>
        </p:blipFill>
        <p:spPr>
          <a:xfrm>
            <a:off x="5570376" y="2178697"/>
            <a:ext cx="5645020" cy="26534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52262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2C496A3-90F9-450E-BDC3-75317FFAEE8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1939" r="50561"/>
          <a:stretch/>
        </p:blipFill>
        <p:spPr>
          <a:xfrm>
            <a:off x="83976" y="0"/>
            <a:ext cx="4572000" cy="6858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CD594391-1A0B-4D11-85ED-7C51EDCD93A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1888" t="11429" r="17346" b="66666"/>
          <a:stretch/>
        </p:blipFill>
        <p:spPr>
          <a:xfrm>
            <a:off x="5159828" y="382554"/>
            <a:ext cx="5551715" cy="222345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D6CA9D9-CCFA-4856-BFC4-507EBDDF010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3036" t="33469" r="16428" b="41905"/>
          <a:stretch/>
        </p:blipFill>
        <p:spPr>
          <a:xfrm>
            <a:off x="5318449" y="2696547"/>
            <a:ext cx="5800343" cy="26312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83478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A3988B2-0B9A-4C71-9751-52482A0C013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2092" t="4626" r="50714"/>
          <a:stretch/>
        </p:blipFill>
        <p:spPr>
          <a:xfrm>
            <a:off x="363894" y="242596"/>
            <a:ext cx="4534678" cy="6540759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CB519891-248A-4A88-A2B2-DA63F2EF0EF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1888" t="17143" r="20561" b="68163"/>
          <a:stretch/>
        </p:blipFill>
        <p:spPr>
          <a:xfrm>
            <a:off x="5318447" y="345232"/>
            <a:ext cx="6593631" cy="197809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E599520-3614-4CFC-BCEB-BB9DCAA4EFC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3342" t="31156" r="23776" b="54422"/>
          <a:stretch/>
        </p:blipFill>
        <p:spPr>
          <a:xfrm>
            <a:off x="5674384" y="2575249"/>
            <a:ext cx="6237694" cy="2211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61903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D7C834E-F4F5-40D8-9A70-979B88AF44F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1556" r="50000"/>
          <a:stretch/>
        </p:blipFill>
        <p:spPr>
          <a:xfrm>
            <a:off x="93305" y="65314"/>
            <a:ext cx="4687078" cy="68580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327D2BC3-A4F4-466B-96F7-8599BFC2645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0000" t="9660" r="18418" b="65850"/>
          <a:stretch/>
        </p:blipFill>
        <p:spPr>
          <a:xfrm>
            <a:off x="5116286" y="335900"/>
            <a:ext cx="6416351" cy="2798733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A46202CB-5CED-457B-B1CE-8E212207842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2577" t="33469" r="16352" b="46803"/>
          <a:stretch/>
        </p:blipFill>
        <p:spPr>
          <a:xfrm>
            <a:off x="5571619" y="2892489"/>
            <a:ext cx="6244047" cy="22300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24093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DFCDFAA-3DF7-4B46-BB40-9ED06DD6A74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2245" r="51097"/>
          <a:stretch/>
        </p:blipFill>
        <p:spPr>
          <a:xfrm>
            <a:off x="699796" y="0"/>
            <a:ext cx="4469363" cy="68580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15453D21-DB4D-40F5-BCDE-8036197336E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1122" t="7756" r="13979" b="59864"/>
          <a:stretch/>
        </p:blipFill>
        <p:spPr>
          <a:xfrm>
            <a:off x="5701004" y="382554"/>
            <a:ext cx="6221245" cy="32470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25822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8AA469F-DE39-45C8-B2A0-90D2ABA45FB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2704" t="4219" r="50638" b="6258"/>
          <a:stretch/>
        </p:blipFill>
        <p:spPr>
          <a:xfrm>
            <a:off x="279919" y="195942"/>
            <a:ext cx="4739950" cy="6511248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0321C821-925B-4BF6-87F2-6A8B9290288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0739" t="10340" r="18954" b="66667"/>
          <a:stretch/>
        </p:blipFill>
        <p:spPr>
          <a:xfrm>
            <a:off x="5318449" y="485193"/>
            <a:ext cx="6034306" cy="257524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0A681182-D188-49AB-BD23-34CCB95B7F7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1581" t="10748" r="17271" b="66803"/>
          <a:stretch/>
        </p:blipFill>
        <p:spPr>
          <a:xfrm>
            <a:off x="5506814" y="2957804"/>
            <a:ext cx="5845941" cy="23699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015783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CF7CE3E-998B-4145-84C1-08593B83F2F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2933" r="17577" b="15918"/>
          <a:stretch/>
        </p:blipFill>
        <p:spPr>
          <a:xfrm>
            <a:off x="410546" y="270588"/>
            <a:ext cx="9526556" cy="64839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978715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0E7468B-DE4D-4675-95D4-8AFAA3C0E77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2704" t="5306" r="50000" b="7210"/>
          <a:stretch/>
        </p:blipFill>
        <p:spPr>
          <a:xfrm>
            <a:off x="419878" y="158620"/>
            <a:ext cx="4801700" cy="6335486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75275CC-5CF1-4B18-A239-6351EF51C14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2270" t="10476" r="17424" b="67619"/>
          <a:stretch/>
        </p:blipFill>
        <p:spPr>
          <a:xfrm>
            <a:off x="5654351" y="671804"/>
            <a:ext cx="6311197" cy="25659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609617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09E8067-0B67-417C-A0CB-109C088CD17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5536" r="22245" b="11157"/>
          <a:stretch/>
        </p:blipFill>
        <p:spPr>
          <a:xfrm>
            <a:off x="1166325" y="149289"/>
            <a:ext cx="8052319" cy="64676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875313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178249A-D2F3-47F4-8DC0-87A43D9F789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2628" t="6803" r="12219" b="35917"/>
          <a:stretch/>
        </p:blipFill>
        <p:spPr>
          <a:xfrm>
            <a:off x="301689" y="111966"/>
            <a:ext cx="11588621" cy="496823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1B5AE691-6652-4420-A0BF-A0F9BAC58EC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4027" t="72389" r="28881" b="5406"/>
          <a:stretch/>
        </p:blipFill>
        <p:spPr>
          <a:xfrm>
            <a:off x="979714" y="5327780"/>
            <a:ext cx="9750489" cy="14182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7784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6F4979E-B015-4E5C-98D0-68270A57CE5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4617" t="2585" r="20561" b="11565"/>
          <a:stretch/>
        </p:blipFill>
        <p:spPr>
          <a:xfrm>
            <a:off x="0" y="233265"/>
            <a:ext cx="9181322" cy="6839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166958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A936DCE-B7B9-4746-AA90-23B533AA810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5537" r="18342" b="12381"/>
          <a:stretch/>
        </p:blipFill>
        <p:spPr>
          <a:xfrm>
            <a:off x="447869" y="177281"/>
            <a:ext cx="8826760" cy="65792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777323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BD6F655-237D-4EC3-BF9C-FFBCD31FD3E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1939" t="3129" r="50000"/>
          <a:stretch/>
        </p:blipFill>
        <p:spPr>
          <a:xfrm>
            <a:off x="317241" y="214604"/>
            <a:ext cx="4640424" cy="6643396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2AB65C7F-A755-406C-BF6C-FD0B8FEA25F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1046" t="6939" r="17653" b="40952"/>
          <a:stretch/>
        </p:blipFill>
        <p:spPr>
          <a:xfrm>
            <a:off x="5719665" y="485191"/>
            <a:ext cx="5559923" cy="52064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137000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5BEB9A1-13B8-4C16-9EC9-6D9E453342C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2245" r="50944"/>
          <a:stretch/>
        </p:blipFill>
        <p:spPr>
          <a:xfrm>
            <a:off x="326572" y="195943"/>
            <a:ext cx="4488024" cy="68580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83BC3C3-A9BB-47E7-9ABC-76E82C3545A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2347" t="10884" r="15816" b="62177"/>
          <a:stretch/>
        </p:blipFill>
        <p:spPr>
          <a:xfrm>
            <a:off x="5318448" y="457200"/>
            <a:ext cx="5822303" cy="2771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482709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7E0D3E0-6930-44DF-8D11-29BFAEABC5C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1480" r="50000"/>
          <a:stretch/>
        </p:blipFill>
        <p:spPr>
          <a:xfrm>
            <a:off x="410547" y="0"/>
            <a:ext cx="4696408" cy="68580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AF7F368E-3D26-44FC-9CBF-A49F8660C19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0893" t="7755" r="18189" b="50000"/>
          <a:stretch/>
        </p:blipFill>
        <p:spPr>
          <a:xfrm>
            <a:off x="5200263" y="289247"/>
            <a:ext cx="6155092" cy="47305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210037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9AFFAC1-7EF7-469D-BF48-0401E94A1B5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2933" r="50791"/>
          <a:stretch/>
        </p:blipFill>
        <p:spPr>
          <a:xfrm>
            <a:off x="578498" y="0"/>
            <a:ext cx="4422712" cy="68580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F3DCA528-0E4C-45CE-AD41-9C3371F53A3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1735" t="7891" r="16352" b="51428"/>
          <a:stretch/>
        </p:blipFill>
        <p:spPr>
          <a:xfrm>
            <a:off x="5421086" y="195944"/>
            <a:ext cx="6260841" cy="44891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396721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0C403AF-6DD7-484A-8B84-260BFAB3B24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4234" r="13521" b="33469"/>
          <a:stretch/>
        </p:blipFill>
        <p:spPr>
          <a:xfrm>
            <a:off x="354564" y="0"/>
            <a:ext cx="10431624" cy="5403669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48D0FA5E-1C10-4569-9C08-6C0FC1F1FB3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4439" t="66259" r="24847" b="12244"/>
          <a:stretch/>
        </p:blipFill>
        <p:spPr>
          <a:xfrm>
            <a:off x="2534817" y="5215813"/>
            <a:ext cx="7402286" cy="14742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642441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ED91365-98BC-462E-A6EF-7C0843A4E30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5765" r="20944" b="5850"/>
          <a:stretch/>
        </p:blipFill>
        <p:spPr>
          <a:xfrm>
            <a:off x="643812" y="-53135"/>
            <a:ext cx="8322906" cy="6964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13119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4651980-A224-48C5-8C44-59FE0A8CA84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2871" r="50741" b="5350"/>
          <a:stretch/>
        </p:blipFill>
        <p:spPr>
          <a:xfrm>
            <a:off x="158045" y="0"/>
            <a:ext cx="4673599" cy="683796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6161C4A3-5FB7-48A0-ACB6-FEBFCF99CD9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1480" r="15556" b="35144"/>
          <a:stretch/>
        </p:blipFill>
        <p:spPr>
          <a:xfrm>
            <a:off x="5136446" y="0"/>
            <a:ext cx="5825065" cy="6446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441035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BB76DBD-2CAB-41C9-A1EA-4BABF2C702A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2131" t="-1" r="22407" b="31194"/>
          <a:stretch/>
        </p:blipFill>
        <p:spPr>
          <a:xfrm>
            <a:off x="1704622" y="0"/>
            <a:ext cx="8319911" cy="5805881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946C3647-CFDA-477D-B063-FA66373B864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4629" t="71602" r="27038" b="11279"/>
          <a:stretch/>
        </p:blipFill>
        <p:spPr>
          <a:xfrm>
            <a:off x="2449689" y="5630903"/>
            <a:ext cx="7112000" cy="11740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931672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0EF3BF8-919D-448E-8175-A968A7B8A5F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1018" r="21482" b="32510"/>
          <a:stretch/>
        </p:blipFill>
        <p:spPr>
          <a:xfrm>
            <a:off x="2562578" y="0"/>
            <a:ext cx="7010400" cy="462844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B41360A-BC9E-4483-B62A-97AF33D9467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5185" t="71605" r="27315" b="12428"/>
          <a:stretch/>
        </p:blipFill>
        <p:spPr>
          <a:xfrm>
            <a:off x="2590800" y="5102576"/>
            <a:ext cx="7010400" cy="10950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242481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50</TotalTime>
  <Words>0</Words>
  <Application>Microsoft Office PowerPoint</Application>
  <PresentationFormat>Widescreen</PresentationFormat>
  <Paragraphs>0</Paragraphs>
  <Slides>24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8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lisa Slade</dc:creator>
  <cp:lastModifiedBy>lisa Slade</cp:lastModifiedBy>
  <cp:revision>6</cp:revision>
  <dcterms:created xsi:type="dcterms:W3CDTF">2019-03-12T23:57:46Z</dcterms:created>
  <dcterms:modified xsi:type="dcterms:W3CDTF">2019-03-13T00:48:29Z</dcterms:modified>
</cp:coreProperties>
</file>